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99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亜耶 関口" initials="亜関" lastIdx="1" clrIdx="0">
    <p:extLst>
      <p:ext uri="{19B8F6BF-5375-455C-9EA6-DF929625EA0E}">
        <p15:presenceInfo xmlns:p15="http://schemas.microsoft.com/office/powerpoint/2012/main" userId="c63efbf479c8ec9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C2CF"/>
    <a:srgbClr val="ECCA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65"/>
    <p:restoredTop sz="94733"/>
  </p:normalViewPr>
  <p:slideViewPr>
    <p:cSldViewPr snapToGrid="0">
      <p:cViewPr varScale="1">
        <p:scale>
          <a:sx n="101" d="100"/>
          <a:sy n="101" d="100"/>
        </p:scale>
        <p:origin x="220" y="72"/>
      </p:cViewPr>
      <p:guideLst/>
    </p:cSldViewPr>
  </p:slideViewPr>
  <p:notesTextViewPr>
    <p:cViewPr>
      <p:scale>
        <a:sx n="1" d="1"/>
        <a:sy n="1" d="1"/>
      </p:scale>
      <p:origin x="0" y="-10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EBBC96-5331-F646-A2CD-EE56DAA8468C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BFD9C-836E-8445-9315-745A5D349C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6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スライドタイトルについては</a:t>
            </a:r>
            <a:r>
              <a:rPr kumimoji="1" lang="en-US" altLang="ja-JP" dirty="0"/>
              <a:t>HGP</a:t>
            </a:r>
            <a:r>
              <a:rPr kumimoji="1" lang="ja-JP" altLang="en-US" dirty="0"/>
              <a:t>創英角ゴシック</a:t>
            </a:r>
            <a:r>
              <a:rPr kumimoji="1" lang="en-US" altLang="ja-JP" dirty="0"/>
              <a:t>UB</a:t>
            </a:r>
            <a:r>
              <a:rPr kumimoji="1" lang="ja-JP" altLang="en-US" dirty="0"/>
              <a:t>とする</a:t>
            </a:r>
            <a:endParaRPr kumimoji="1" lang="en-US" altLang="ja-JP" dirty="0"/>
          </a:p>
          <a:p>
            <a:r>
              <a:rPr kumimoji="1" lang="ja-JP" altLang="en-US" dirty="0"/>
              <a:t>文字がはみ出さない位置に持っていく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FBFD9C-836E-8445-9315-745A5D349C5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7261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213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5545-F677-514E-8896-3A769D1AFFF7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F4D-09ED-B141-B389-7E0FBB7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491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5545-F677-514E-8896-3A769D1AFFF7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F4D-09ED-B141-B389-7E0FBB7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98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5545-F677-514E-8896-3A769D1AFFF7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F4D-09ED-B141-B389-7E0FBB7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580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5545-F677-514E-8896-3A769D1AFFF7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F4D-09ED-B141-B389-7E0FBB7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259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5545-F677-514E-8896-3A769D1AFFF7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F4D-09ED-B141-B389-7E0FBB7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3303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5545-F677-514E-8896-3A769D1AFFF7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F4D-09ED-B141-B389-7E0FBB7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0768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CC2C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5545-F677-514E-8896-3A769D1AFFF7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F4D-09ED-B141-B389-7E0FBB7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829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5545-F677-514E-8896-3A769D1AFFF7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F4D-09ED-B141-B389-7E0FBB7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15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5545-F677-514E-8896-3A769D1AFFF7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F4D-09ED-B141-B389-7E0FBB7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8834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F5545-F677-514E-8896-3A769D1AFFF7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F4D-09ED-B141-B389-7E0FBB7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モニター画面に映る文字&#10;&#10;自動的に生成された説明">
            <a:extLst>
              <a:ext uri="{FF2B5EF4-FFF2-40B4-BE49-F238E27FC236}">
                <a16:creationId xmlns:a16="http://schemas.microsoft.com/office/drawing/2014/main" id="{0F5F0546-3CE2-9C6C-D112-AA5DD1B2D28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6183" y="-67506"/>
            <a:ext cx="9156320" cy="520784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5400000">
            <a:off x="-1810256" y="1804073"/>
            <a:ext cx="4105231" cy="4970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F5545-F677-514E-8896-3A769D1AFFF7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63F4D-09ED-B141-B389-7E0FBB71F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912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2400" kern="1200">
          <a:solidFill>
            <a:srgbClr val="5CC2CF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1EA107-45DB-665C-C4B9-352D50388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5400000">
            <a:off x="-2147817" y="2147816"/>
            <a:ext cx="4792719" cy="497086"/>
          </a:xfrm>
        </p:spPr>
        <p:txBody>
          <a:bodyPr/>
          <a:lstStyle/>
          <a:p>
            <a:r>
              <a:rPr lang="ja-JP" altLang="en-US" dirty="0"/>
              <a:t>タイトルを入力</a:t>
            </a:r>
            <a:r>
              <a:rPr lang="en-US" altLang="ja-JP" sz="1800" dirty="0"/>
              <a:t>(HGP</a:t>
            </a:r>
            <a:r>
              <a:rPr lang="ja-JP" altLang="en-US" sz="1800" dirty="0"/>
              <a:t>創英角ゴシック</a:t>
            </a:r>
            <a:r>
              <a:rPr lang="en-US" altLang="ja-JP" sz="1800" dirty="0"/>
              <a:t>UB)</a:t>
            </a:r>
            <a:endParaRPr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26C67F-072D-2A0B-8040-3F474614D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4226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1753</TotalTime>
  <Words>29</Words>
  <Application>Microsoft Office PowerPoint</Application>
  <PresentationFormat>画面に合わせる (16:9)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游ゴシック</vt:lpstr>
      <vt:lpstr>Arial</vt:lpstr>
      <vt:lpstr>Calibri</vt:lpstr>
      <vt:lpstr>Office テーマ</vt:lpstr>
      <vt:lpstr>タイトルを入力(HGP創英角ゴシックUB)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和弥 横山</dc:creator>
  <cp:lastModifiedBy>健之輔 前田</cp:lastModifiedBy>
  <cp:revision>29</cp:revision>
  <dcterms:created xsi:type="dcterms:W3CDTF">2024-08-01T03:38:29Z</dcterms:created>
  <dcterms:modified xsi:type="dcterms:W3CDTF">2024-09-16T06:03:24Z</dcterms:modified>
</cp:coreProperties>
</file>